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69" r:id="rId5"/>
    <p:sldId id="270" r:id="rId6"/>
    <p:sldId id="271" r:id="rId7"/>
    <p:sldId id="265" r:id="rId8"/>
    <p:sldId id="266" r:id="rId9"/>
    <p:sldId id="267" r:id="rId10"/>
    <p:sldId id="268" r:id="rId11"/>
    <p:sldId id="262" r:id="rId12"/>
    <p:sldId id="263" r:id="rId13"/>
    <p:sldId id="264" r:id="rId14"/>
    <p:sldId id="259" r:id="rId15"/>
    <p:sldId id="260" r:id="rId16"/>
    <p:sldId id="261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2022.12.04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37DDF9-2594-C33B-3D50-5B89A9B65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5CC93C-8746-D542-E264-813780875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699036-B18C-981E-D43E-6098D6758ACC}"/>
              </a:ext>
            </a:extLst>
          </p:cNvPr>
          <p:cNvSpPr txBox="1"/>
          <p:nvPr/>
        </p:nvSpPr>
        <p:spPr>
          <a:xfrm>
            <a:off x="3832698" y="1575881"/>
            <a:ext cx="233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你可以！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5184DA-5E8C-7C6D-8DB9-67197492713E}"/>
              </a:ext>
            </a:extLst>
          </p:cNvPr>
          <p:cNvSpPr txBox="1"/>
          <p:nvPr/>
        </p:nvSpPr>
        <p:spPr>
          <a:xfrm>
            <a:off x="350196" y="6498077"/>
            <a:ext cx="64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</a:rPr>
              <a:t>Subi</a:t>
            </a:r>
            <a:r>
              <a:rPr lang="en-US" altLang="zh-CN" sz="2400" dirty="0">
                <a:solidFill>
                  <a:schemeClr val="bg1"/>
                </a:solidFill>
              </a:rPr>
              <a:t> Bosa | </a:t>
            </a:r>
            <a:r>
              <a:rPr lang="en-US" altLang="zh-CN" sz="2400" dirty="0" err="1">
                <a:solidFill>
                  <a:schemeClr val="bg1"/>
                </a:solidFill>
              </a:rPr>
              <a:t>Xolile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Sepuru</a:t>
            </a:r>
            <a:r>
              <a:rPr lang="en-US" altLang="zh-CN" sz="2400" dirty="0">
                <a:solidFill>
                  <a:schemeClr val="bg1"/>
                </a:solidFill>
              </a:rPr>
              <a:t> | Georgia </a:t>
            </a:r>
            <a:r>
              <a:rPr lang="en-US" altLang="zh-CN" sz="2400" dirty="0" err="1">
                <a:solidFill>
                  <a:schemeClr val="bg1"/>
                </a:solidFill>
              </a:rPr>
              <a:t>Demertzis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56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C836C0-31B6-1CE0-27CE-EF7B68B0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C6F686-2C4E-DE7E-DE05-E2B166DADCC7}"/>
              </a:ext>
            </a:extLst>
          </p:cNvPr>
          <p:cNvSpPr txBox="1"/>
          <p:nvPr/>
        </p:nvSpPr>
        <p:spPr>
          <a:xfrm>
            <a:off x="408563" y="350197"/>
            <a:ext cx="5330757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斯洛说：</a:t>
            </a:r>
            <a:r>
              <a:rPr lang="zh-CN" altLang="en-US" sz="3200" b="1" dirty="0"/>
              <a:t>“我想要做一名护士。”</a:t>
            </a:r>
          </a:p>
        </p:txBody>
      </p:sp>
    </p:spTree>
    <p:extLst>
      <p:ext uri="{BB962C8B-B14F-4D97-AF65-F5344CB8AC3E}">
        <p14:creationId xmlns:p14="http://schemas.microsoft.com/office/powerpoint/2010/main" val="54853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8BA6A7-6709-7213-D97A-49E5EC087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861B76-1158-82DB-5E18-E9A12B399FF3}"/>
              </a:ext>
            </a:extLst>
          </p:cNvPr>
          <p:cNvSpPr txBox="1"/>
          <p:nvPr/>
        </p:nvSpPr>
        <p:spPr>
          <a:xfrm>
            <a:off x="9727660" y="906155"/>
            <a:ext cx="4338536" cy="6292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全班哄堂大笑。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兰佳老师问：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“这有什么好笑的？”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南迪说：“护士都是女的。”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兰佳老师说：“也有男护士呀，大家觉得斯洛能做护士吗？”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全班说：</a:t>
            </a:r>
            <a:r>
              <a:rPr lang="zh-CN" altLang="en-US" sz="3200" b="1" dirty="0"/>
              <a:t>“他可以！”</a:t>
            </a:r>
          </a:p>
        </p:txBody>
      </p:sp>
    </p:spTree>
    <p:extLst>
      <p:ext uri="{BB962C8B-B14F-4D97-AF65-F5344CB8AC3E}">
        <p14:creationId xmlns:p14="http://schemas.microsoft.com/office/powerpoint/2010/main" val="2683298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0FD641-CB68-B7EE-EBED-AEF66A62E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3492BD-C9CD-9C47-9188-82DF2007F642}"/>
              </a:ext>
            </a:extLst>
          </p:cNvPr>
          <p:cNvSpPr txBox="1"/>
          <p:nvPr/>
        </p:nvSpPr>
        <p:spPr>
          <a:xfrm>
            <a:off x="7840494" y="136187"/>
            <a:ext cx="5894961" cy="1491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丽亚娜说：</a:t>
            </a:r>
            <a:r>
              <a:rPr lang="zh-CN" altLang="en-US" sz="3200" b="1" dirty="0"/>
              <a:t>“我想成为一名艺术家，画很多好看的画。”</a:t>
            </a:r>
          </a:p>
        </p:txBody>
      </p:sp>
    </p:spTree>
    <p:extLst>
      <p:ext uri="{BB962C8B-B14F-4D97-AF65-F5344CB8AC3E}">
        <p14:creationId xmlns:p14="http://schemas.microsoft.com/office/powerpoint/2010/main" val="287390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93CD6E-6003-C5C4-C35D-49998FB6B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A7BFDA-3171-DAF6-D59D-814B30F35DF8}"/>
              </a:ext>
            </a:extLst>
          </p:cNvPr>
          <p:cNvSpPr txBox="1"/>
          <p:nvPr/>
        </p:nvSpPr>
        <p:spPr>
          <a:xfrm>
            <a:off x="9980578" y="2404502"/>
            <a:ext cx="4105073" cy="463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库守说：“那不是一个</a:t>
            </a:r>
            <a:r>
              <a:rPr lang="zh-CN" altLang="en-US" sz="2400" b="1" dirty="0"/>
              <a:t>正经</a:t>
            </a:r>
            <a:r>
              <a:rPr lang="zh-CN" altLang="en-US" sz="2400" dirty="0"/>
              <a:t>的工作。”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兰佳老师说：“当艺术家太棒了！大家觉得丽亚娜能当艺术家吗？”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全班一起说：</a:t>
            </a:r>
            <a:r>
              <a:rPr lang="zh-CN" altLang="en-US" sz="3200" b="1" dirty="0"/>
              <a:t>“她可以！”</a:t>
            </a:r>
          </a:p>
        </p:txBody>
      </p:sp>
    </p:spTree>
    <p:extLst>
      <p:ext uri="{BB962C8B-B14F-4D97-AF65-F5344CB8AC3E}">
        <p14:creationId xmlns:p14="http://schemas.microsoft.com/office/powerpoint/2010/main" val="2407574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7BBE2F-C9D4-9560-F4BC-7FC1A15EB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759CC6-F542-EA2A-AF16-ED5C903DF320}"/>
              </a:ext>
            </a:extLst>
          </p:cNvPr>
          <p:cNvSpPr txBox="1"/>
          <p:nvPr/>
        </p:nvSpPr>
        <p:spPr>
          <a:xfrm>
            <a:off x="836580" y="486384"/>
            <a:ext cx="5330757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帕修说：</a:t>
            </a:r>
            <a:r>
              <a:rPr lang="zh-CN" altLang="en-US" sz="3200" b="1" dirty="0"/>
              <a:t>“我想做一个闹钟。”</a:t>
            </a:r>
          </a:p>
        </p:txBody>
      </p:sp>
    </p:spTree>
    <p:extLst>
      <p:ext uri="{BB962C8B-B14F-4D97-AF65-F5344CB8AC3E}">
        <p14:creationId xmlns:p14="http://schemas.microsoft.com/office/powerpoint/2010/main" val="3035509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2F338A-9593-02F2-B7F0-745469D53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CC60C5-2523-1807-59B0-33F97BD5D52D}"/>
              </a:ext>
            </a:extLst>
          </p:cNvPr>
          <p:cNvSpPr txBox="1"/>
          <p:nvPr/>
        </p:nvSpPr>
        <p:spPr>
          <a:xfrm>
            <a:off x="7196137" y="2185791"/>
            <a:ext cx="4377447" cy="241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兰佳老师问：“大家觉得怎样？”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全班一起说：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3200" b="1" dirty="0"/>
              <a:t>“你可以！你可以！”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D7448F-398C-64FD-76C6-14BAF5FFD763}"/>
              </a:ext>
            </a:extLst>
          </p:cNvPr>
          <p:cNvSpPr txBox="1"/>
          <p:nvPr/>
        </p:nvSpPr>
        <p:spPr>
          <a:xfrm rot="20665374">
            <a:off x="8079341" y="1116322"/>
            <a:ext cx="1556426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i="1" dirty="0"/>
              <a:t>“哈？”</a:t>
            </a:r>
          </a:p>
        </p:txBody>
      </p:sp>
    </p:spTree>
    <p:extLst>
      <p:ext uri="{BB962C8B-B14F-4D97-AF65-F5344CB8AC3E}">
        <p14:creationId xmlns:p14="http://schemas.microsoft.com/office/powerpoint/2010/main" val="177126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46972D-1CC6-B4BE-5155-0002DF31A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F9D2BF-B959-813C-5C39-3B6ADDC63592}"/>
              </a:ext>
            </a:extLst>
          </p:cNvPr>
          <p:cNvSpPr txBox="1"/>
          <p:nvPr/>
        </p:nvSpPr>
        <p:spPr>
          <a:xfrm>
            <a:off x="758759" y="369652"/>
            <a:ext cx="5330757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南迪没有分享她长大后想做什么。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31B29C-B82F-4BC3-1167-F78482AB60A0}"/>
              </a:ext>
            </a:extLst>
          </p:cNvPr>
          <p:cNvSpPr txBox="1"/>
          <p:nvPr/>
        </p:nvSpPr>
        <p:spPr>
          <a:xfrm>
            <a:off x="7933109" y="213006"/>
            <a:ext cx="367705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/>
              <a:t>你</a:t>
            </a:r>
            <a:r>
              <a:rPr lang="zh-CN" altLang="en-US" sz="2400" dirty="0"/>
              <a:t>觉得她能做什么呢？</a:t>
            </a:r>
          </a:p>
        </p:txBody>
      </p:sp>
    </p:spTree>
    <p:extLst>
      <p:ext uri="{BB962C8B-B14F-4D97-AF65-F5344CB8AC3E}">
        <p14:creationId xmlns:p14="http://schemas.microsoft.com/office/powerpoint/2010/main" val="70819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619B3A-8272-B03C-A27D-C99D49D9A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6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F0D544-2770-3DA4-8787-723A75C0C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77A27D-2DAD-68CB-38CA-290E3F2EB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B32B02-AB1A-64AF-00D8-DC6F14713E29}"/>
              </a:ext>
            </a:extLst>
          </p:cNvPr>
          <p:cNvSpPr txBox="1"/>
          <p:nvPr/>
        </p:nvSpPr>
        <p:spPr>
          <a:xfrm>
            <a:off x="9628506" y="466928"/>
            <a:ext cx="233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你可以！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2B4682-F683-BA37-0BDD-C4A3432F4CAC}"/>
              </a:ext>
            </a:extLst>
          </p:cNvPr>
          <p:cNvSpPr txBox="1"/>
          <p:nvPr/>
        </p:nvSpPr>
        <p:spPr>
          <a:xfrm>
            <a:off x="8597373" y="2240311"/>
            <a:ext cx="439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409427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F4BD27-1139-992B-19D5-4EB016F02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2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615725-0C58-694F-65D2-872CB53B7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C9E3F9-9CA8-0534-EFA7-2261AB0392BF}"/>
              </a:ext>
            </a:extLst>
          </p:cNvPr>
          <p:cNvSpPr txBox="1"/>
          <p:nvPr/>
        </p:nvSpPr>
        <p:spPr>
          <a:xfrm>
            <a:off x="7547952" y="6264479"/>
            <a:ext cx="6495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/>
              <a:t>Subi</a:t>
            </a:r>
            <a:r>
              <a:rPr lang="en-US" altLang="zh-CN" sz="2400" dirty="0"/>
              <a:t> Bosa | </a:t>
            </a:r>
            <a:r>
              <a:rPr lang="en-US" altLang="zh-CN" sz="2400" dirty="0" err="1"/>
              <a:t>Xolile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Sepuru</a:t>
            </a:r>
            <a:r>
              <a:rPr lang="en-US" altLang="zh-CN" sz="2400" dirty="0"/>
              <a:t> | Georgia </a:t>
            </a:r>
            <a:r>
              <a:rPr lang="en-US" altLang="zh-CN" sz="2400" dirty="0" err="1"/>
              <a:t>Demertzis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DC95CB-2B0A-D2AD-2D0B-56B070C959DE}"/>
              </a:ext>
            </a:extLst>
          </p:cNvPr>
          <p:cNvSpPr txBox="1"/>
          <p:nvPr/>
        </p:nvSpPr>
        <p:spPr>
          <a:xfrm>
            <a:off x="9628506" y="4968935"/>
            <a:ext cx="233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你可以！</a:t>
            </a:r>
          </a:p>
        </p:txBody>
      </p:sp>
    </p:spTree>
    <p:extLst>
      <p:ext uri="{BB962C8B-B14F-4D97-AF65-F5344CB8AC3E}">
        <p14:creationId xmlns:p14="http://schemas.microsoft.com/office/powerpoint/2010/main" val="178954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380F48-68B3-B2F7-1206-B0A7DEC61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85CC79-A086-0F8E-D17B-4C6BE80CA5F7}"/>
              </a:ext>
            </a:extLst>
          </p:cNvPr>
          <p:cNvSpPr txBox="1"/>
          <p:nvPr/>
        </p:nvSpPr>
        <p:spPr>
          <a:xfrm>
            <a:off x="7548664" y="1536970"/>
            <a:ext cx="356032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“你们长大后想做什么？”兰佳老师问道。</a:t>
            </a:r>
          </a:p>
        </p:txBody>
      </p:sp>
    </p:spTree>
    <p:extLst>
      <p:ext uri="{BB962C8B-B14F-4D97-AF65-F5344CB8AC3E}">
        <p14:creationId xmlns:p14="http://schemas.microsoft.com/office/powerpoint/2010/main" val="4158188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8296E1-E919-76CE-4A23-999E89B46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578CCA-86C0-5D28-9D2A-C61B4D52C451}"/>
              </a:ext>
            </a:extLst>
          </p:cNvPr>
          <p:cNvSpPr txBox="1"/>
          <p:nvPr/>
        </p:nvSpPr>
        <p:spPr>
          <a:xfrm>
            <a:off x="408563" y="5992239"/>
            <a:ext cx="5330757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库守说：</a:t>
            </a:r>
            <a:r>
              <a:rPr lang="zh-CN" altLang="en-US" sz="3200" b="1" dirty="0"/>
              <a:t>“我想当一名厨师。”</a:t>
            </a:r>
          </a:p>
        </p:txBody>
      </p:sp>
    </p:spTree>
    <p:extLst>
      <p:ext uri="{BB962C8B-B14F-4D97-AF65-F5344CB8AC3E}">
        <p14:creationId xmlns:p14="http://schemas.microsoft.com/office/powerpoint/2010/main" val="2139254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7F86FF-B30D-4A82-9079-23D3C3E62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ADF527-48F8-E577-BF3B-BC5C7F4D067C}"/>
              </a:ext>
            </a:extLst>
          </p:cNvPr>
          <p:cNvSpPr txBox="1"/>
          <p:nvPr/>
        </p:nvSpPr>
        <p:spPr>
          <a:xfrm>
            <a:off x="9902757" y="536791"/>
            <a:ext cx="4105073" cy="6292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“我喜欢在家帮妈妈做饭。”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南迪说：“那是女孩才做的，我家里妈妈一个人做所有的饭。”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兰佳老师说：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“他可以，南迪。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你可以做任何你想做的。”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全班一起说：</a:t>
            </a:r>
            <a:r>
              <a:rPr lang="zh-CN" altLang="en-US" sz="3200" b="1" dirty="0"/>
              <a:t>“你可以！”</a:t>
            </a:r>
          </a:p>
        </p:txBody>
      </p:sp>
    </p:spTree>
    <p:extLst>
      <p:ext uri="{BB962C8B-B14F-4D97-AF65-F5344CB8AC3E}">
        <p14:creationId xmlns:p14="http://schemas.microsoft.com/office/powerpoint/2010/main" val="846540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F2FFF7-86BA-1486-F43C-61F27CC6E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CF80FD4-4083-79B6-CEC2-E97772674EA9}"/>
              </a:ext>
            </a:extLst>
          </p:cNvPr>
          <p:cNvSpPr txBox="1"/>
          <p:nvPr/>
        </p:nvSpPr>
        <p:spPr>
          <a:xfrm>
            <a:off x="408563" y="5992239"/>
            <a:ext cx="6787574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米兰妮说：</a:t>
            </a:r>
            <a:r>
              <a:rPr lang="zh-CN" altLang="en-US" sz="3200" b="1" dirty="0"/>
              <a:t>“我想像我爸爸一样修房子。”</a:t>
            </a:r>
          </a:p>
        </p:txBody>
      </p:sp>
    </p:spTree>
    <p:extLst>
      <p:ext uri="{BB962C8B-B14F-4D97-AF65-F5344CB8AC3E}">
        <p14:creationId xmlns:p14="http://schemas.microsoft.com/office/powerpoint/2010/main" val="1016192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95F2C6-8A06-3C18-1EF4-76D31AA39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85868E5-1B07-7E88-F4EC-1D7018ED9BD7}"/>
              </a:ext>
            </a:extLst>
          </p:cNvPr>
          <p:cNvSpPr txBox="1"/>
          <p:nvPr/>
        </p:nvSpPr>
        <p:spPr>
          <a:xfrm>
            <a:off x="9922212" y="2813064"/>
            <a:ext cx="4105073" cy="407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帕修说：“不，你不行，修房子太危险了！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兰佳老师说：“她可以，帕修，只要她想做。”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全班一起说：</a:t>
            </a:r>
            <a:r>
              <a:rPr lang="zh-CN" altLang="en-US" sz="3200" b="1" dirty="0"/>
              <a:t>“她可以！”</a:t>
            </a:r>
          </a:p>
        </p:txBody>
      </p:sp>
    </p:spTree>
    <p:extLst>
      <p:ext uri="{BB962C8B-B14F-4D97-AF65-F5344CB8AC3E}">
        <p14:creationId xmlns:p14="http://schemas.microsoft.com/office/powerpoint/2010/main" val="2624817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345</Words>
  <Application>Microsoft Office PowerPoint</Application>
  <PresentationFormat>自定义</PresentationFormat>
  <Paragraphs>48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55</cp:revision>
  <dcterms:created xsi:type="dcterms:W3CDTF">2021-03-14T02:42:17Z</dcterms:created>
  <dcterms:modified xsi:type="dcterms:W3CDTF">2022-12-04T04:31:01Z</dcterms:modified>
</cp:coreProperties>
</file>